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24"/>
  </p:notesMasterIdLst>
  <p:sldIdLst>
    <p:sldId id="286" r:id="rId2"/>
    <p:sldId id="285" r:id="rId3"/>
    <p:sldId id="287" r:id="rId4"/>
    <p:sldId id="257" r:id="rId5"/>
    <p:sldId id="288" r:id="rId6"/>
    <p:sldId id="289" r:id="rId7"/>
    <p:sldId id="290" r:id="rId8"/>
    <p:sldId id="291" r:id="rId9"/>
    <p:sldId id="303" r:id="rId10"/>
    <p:sldId id="292" r:id="rId11"/>
    <p:sldId id="293" r:id="rId12"/>
    <p:sldId id="304" r:id="rId13"/>
    <p:sldId id="294" r:id="rId14"/>
    <p:sldId id="305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84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FABA-D7B5-4369-88E5-D19A7760795A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84F3-D805-4B5B-B0C9-9A8C2603E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Наставничество – не инновация, а устоявшийся, традиционный метод в образовании.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</a:t>
            </a:r>
            <a:r>
              <a:rPr lang="ru-RU" baseline="0" dirty="0" smtClean="0"/>
              <a:t> с мастером 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Каменский</a:t>
            </a:r>
            <a:r>
              <a:rPr lang="ru-RU" baseline="0" dirty="0" smtClean="0"/>
              <a:t> педагогический колледж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Наставничество – не инновация, а устоявшийся, традиционный метод в образовании.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советником директора по воспитанию и взаимодействию с детскими общественными объединениями в МБОУ «СОШ №9».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Отряд «Юнармейцев»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стихов «Память сердца»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Акция «Внуки</a:t>
            </a:r>
            <a:r>
              <a:rPr lang="ru-RU" baseline="0" dirty="0" smtClean="0"/>
              <a:t> по переписки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Вахта «ПАМЯТИ»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Фестиваль «Время</a:t>
            </a:r>
            <a:r>
              <a:rPr lang="ru-RU" baseline="0" dirty="0" smtClean="0"/>
              <a:t> молодых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84F3-D805-4B5B-B0C9-9A8C2603EB3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5675191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s://ok.ru/group/7000000195788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hyperlink" Target="https://vk.com/club2138489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luch.ru/archive/110/2699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№9».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916832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«Наставничество – как социальный феномен»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6016" y="4771891"/>
            <a:ext cx="3923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Светлана Анатольевна Быховая - 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оветник директора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воспитанию и взаимодействию с детскими общественными объединениями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ажданская позиция РДШ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1609">
            <a:off x="5961435" y="3755898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331640" y="549261"/>
            <a:ext cx="734481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«Гражданская активность»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омогает формировать новое поколение молодых людей, способных активно участвовать в жизни своей страны.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Важнейшим инструментом работы в этой сфере становится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SI\Desktop\фото для выступления\гражд акт\акции\WhatsApp Image 2023-02-25 at 19.48.21 (2).jpeg"/>
          <p:cNvPicPr>
            <a:picLocks noChangeAspect="1" noChangeArrowheads="1"/>
          </p:cNvPicPr>
          <p:nvPr/>
        </p:nvPicPr>
        <p:blipFill>
          <a:blip r:embed="rId4" cstate="print"/>
          <a:srcRect r="6259"/>
          <a:stretch>
            <a:fillRect/>
          </a:stretch>
        </p:blipFill>
        <p:spPr bwMode="auto">
          <a:xfrm>
            <a:off x="1763688" y="476672"/>
            <a:ext cx="2880321" cy="2376264"/>
          </a:xfrm>
          <a:prstGeom prst="rect">
            <a:avLst/>
          </a:prstGeom>
          <a:noFill/>
        </p:spPr>
      </p:pic>
      <p:pic>
        <p:nvPicPr>
          <p:cNvPr id="3075" name="Picture 3" descr="C:\Users\MSI\Desktop\фото для выступления\гражд акт\акции\WhatsApp Image 2023-02-25 at 18.39.47.jpeg"/>
          <p:cNvPicPr>
            <a:picLocks noChangeAspect="1" noChangeArrowheads="1"/>
          </p:cNvPicPr>
          <p:nvPr/>
        </p:nvPicPr>
        <p:blipFill>
          <a:blip r:embed="rId5" cstate="print"/>
          <a:srcRect l="17021" b="5410"/>
          <a:stretch>
            <a:fillRect/>
          </a:stretch>
        </p:blipFill>
        <p:spPr bwMode="auto">
          <a:xfrm>
            <a:off x="5652120" y="476672"/>
            <a:ext cx="2781349" cy="2385841"/>
          </a:xfrm>
          <a:prstGeom prst="rect">
            <a:avLst/>
          </a:prstGeom>
          <a:noFill/>
        </p:spPr>
      </p:pic>
      <p:pic>
        <p:nvPicPr>
          <p:cNvPr id="3076" name="Picture 4" descr="C:\Users\MSI\Desktop\фото для выступления\гражд акт\акции\WhatsApp Image 2023-02-25 at 19.48.29.jpeg"/>
          <p:cNvPicPr>
            <a:picLocks noChangeAspect="1" noChangeArrowheads="1"/>
          </p:cNvPicPr>
          <p:nvPr/>
        </p:nvPicPr>
        <p:blipFill>
          <a:blip r:embed="rId6" cstate="print"/>
          <a:srcRect t="13252" r="19188" b="13165"/>
          <a:stretch>
            <a:fillRect/>
          </a:stretch>
        </p:blipFill>
        <p:spPr bwMode="auto">
          <a:xfrm>
            <a:off x="2843808" y="3429000"/>
            <a:ext cx="3888432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2924944"/>
            <a:ext cx="371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«Письмо солдату»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924944"/>
            <a:ext cx="373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«Талисман добра»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21288"/>
            <a:ext cx="434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«Внуки по переписки»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SI\Desktop\фото для выступления\гражд акт\волонт\WhatsApp Image 2023-02-25 at 19.48.25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85794"/>
            <a:ext cx="3119669" cy="2339752"/>
          </a:xfrm>
          <a:prstGeom prst="rect">
            <a:avLst/>
          </a:prstGeom>
          <a:noFill/>
        </p:spPr>
      </p:pic>
      <p:pic>
        <p:nvPicPr>
          <p:cNvPr id="4099" name="Picture 3" descr="C:\Users\MSI\Desktop\фото для выступления\гражд акт\волонт\WhatsApp Image 2023-02-25 at 19.48.27.jpeg"/>
          <p:cNvPicPr>
            <a:picLocks noChangeAspect="1" noChangeArrowheads="1"/>
          </p:cNvPicPr>
          <p:nvPr/>
        </p:nvPicPr>
        <p:blipFill>
          <a:blip r:embed="rId5" cstate="print"/>
          <a:srcRect t="15696" b="20311"/>
          <a:stretch>
            <a:fillRect/>
          </a:stretch>
        </p:blipFill>
        <p:spPr bwMode="auto">
          <a:xfrm>
            <a:off x="5072066" y="785794"/>
            <a:ext cx="3318779" cy="2376264"/>
          </a:xfrm>
          <a:prstGeom prst="rect">
            <a:avLst/>
          </a:prstGeom>
          <a:noFill/>
        </p:spPr>
      </p:pic>
      <p:pic>
        <p:nvPicPr>
          <p:cNvPr id="4100" name="Picture 4" descr="C:\Users\MSI\Desktop\фото для выступления\гражд акт\волонт\WhatsApp Image 2023-02-25 at 18.39.50 (1).jpeg"/>
          <p:cNvPicPr>
            <a:picLocks noChangeAspect="1" noChangeArrowheads="1"/>
          </p:cNvPicPr>
          <p:nvPr/>
        </p:nvPicPr>
        <p:blipFill>
          <a:blip r:embed="rId6" cstate="print"/>
          <a:srcRect t="14233"/>
          <a:stretch>
            <a:fillRect/>
          </a:stretch>
        </p:blipFill>
        <p:spPr bwMode="auto">
          <a:xfrm>
            <a:off x="4143372" y="3714752"/>
            <a:ext cx="3987135" cy="25732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357166"/>
            <a:ext cx="606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Волонтёрскиё отряд «Неравнодушные»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14686"/>
            <a:ext cx="3838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Поздравление педагогов - ветеранов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143248"/>
            <a:ext cx="267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макулатуры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786322"/>
            <a:ext cx="280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Вахта «ПАМЯТИ»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диа РДШ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3455">
            <a:off x="6232533" y="4682245"/>
            <a:ext cx="1800200" cy="16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59632" y="188640"/>
            <a:ext cx="748883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Информационно-медийное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это: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оддержка талантливых юных журналистов;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и развитие школьных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газет и журналов, радио и телевидения, новостных групп в социальных сетях;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овышение уровня школьных СМИ и пресс-центров;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MSI\Desktop\фото для выступления\инф мед\WhatsApp Image 2023-02-25 at 19.48.28 (1).jpeg"/>
          <p:cNvPicPr>
            <a:picLocks noChangeAspect="1" noChangeArrowheads="1"/>
          </p:cNvPicPr>
          <p:nvPr/>
        </p:nvPicPr>
        <p:blipFill>
          <a:blip r:embed="rId4" cstate="print"/>
          <a:srcRect l="11475" t="13374" r="6557" b="17116"/>
          <a:stretch>
            <a:fillRect/>
          </a:stretch>
        </p:blipFill>
        <p:spPr bwMode="auto">
          <a:xfrm>
            <a:off x="1331640" y="404664"/>
            <a:ext cx="4502596" cy="2808312"/>
          </a:xfrm>
          <a:prstGeom prst="rect">
            <a:avLst/>
          </a:prstGeom>
          <a:noFill/>
        </p:spPr>
      </p:pic>
      <p:pic>
        <p:nvPicPr>
          <p:cNvPr id="43011" name="Picture 3" descr="C:\Users\MSI\Desktop\фото для выступления\инф мед\WhatsApp Image 2023-02-25 at 19.48.31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56" y="3284984"/>
            <a:ext cx="5412103" cy="29969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353072">
            <a:off x="5829183" y="1208632"/>
            <a:ext cx="3256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Газета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«Любимая песня»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SI\Desktop\фото для выступления\инф мед\i.jpg"/>
          <p:cNvPicPr>
            <a:picLocks noChangeAspect="1" noChangeArrowheads="1"/>
          </p:cNvPicPr>
          <p:nvPr/>
        </p:nvPicPr>
        <p:blipFill>
          <a:blip r:embed="rId3" cstate="print"/>
          <a:srcRect l="20214"/>
          <a:stretch>
            <a:fillRect/>
          </a:stretch>
        </p:blipFill>
        <p:spPr bwMode="auto">
          <a:xfrm>
            <a:off x="1187624" y="332656"/>
            <a:ext cx="3577765" cy="2520280"/>
          </a:xfrm>
          <a:prstGeom prst="rect">
            <a:avLst/>
          </a:prstGeom>
          <a:noFill/>
        </p:spPr>
      </p:pic>
      <p:pic>
        <p:nvPicPr>
          <p:cNvPr id="5123" name="Picture 3" descr="C:\Users\MSI\Desktop\фото для выступления\инф мед\WhatsApp Image 2023-02-25 at 20.15.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758336" cy="280831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29682">
            <a:off x="7262715" y="1105786"/>
            <a:ext cx="1506525" cy="113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 l="29800" t="5310" r="26992" b="9736"/>
          <a:stretch>
            <a:fillRect/>
          </a:stretch>
        </p:blipFill>
        <p:spPr bwMode="auto">
          <a:xfrm rot="15120972">
            <a:off x="1565737" y="4888130"/>
            <a:ext cx="1296144" cy="143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3212976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https://ok.ru/group/70000001957885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Одноклассники МБОУ«СОШ №9»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64088" y="2348880"/>
            <a:ext cx="32758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https://vk.com/club215675191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ВК–РДДМ МБОУ«СОШ №9»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932040" y="260648"/>
            <a:ext cx="34198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https://vk.com/club213848963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ВК – МБОУ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«СОШ №9»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57818" y="2357430"/>
            <a:ext cx="32758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https://vk.com/club215675191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ВК–РДДМ МБОУ«СОШ №9»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44000" cy="68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03648" y="548680"/>
            <a:ext cx="6912768" cy="34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«Личностное развитие»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Творческое развитие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Популяризация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здорового образа жизни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Популяризация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Личн.развитие-700x5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506588" cy="221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развитие</a:t>
            </a:r>
          </a:p>
        </p:txBody>
      </p:sp>
      <p:pic>
        <p:nvPicPr>
          <p:cNvPr id="15361" name="Picture 1" descr="C:\Users\MSI\Desktop\фото для выступления\личн\куль театр\WhatsApp Image 2023-02-25 at 18.39.46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764704"/>
            <a:ext cx="2529061" cy="2448272"/>
          </a:xfrm>
          <a:prstGeom prst="rect">
            <a:avLst/>
          </a:prstGeom>
          <a:noFill/>
        </p:spPr>
      </p:pic>
      <p:pic>
        <p:nvPicPr>
          <p:cNvPr id="15362" name="Picture 2" descr="C:\Users\MSI\Desktop\фото для выступления\личн\куль театр\WhatsApp Image 2023-02-25 at 19.48.26 (2).jpeg"/>
          <p:cNvPicPr>
            <a:picLocks noChangeAspect="1" noChangeArrowheads="1"/>
          </p:cNvPicPr>
          <p:nvPr/>
        </p:nvPicPr>
        <p:blipFill>
          <a:blip r:embed="rId5" cstate="print"/>
          <a:srcRect l="6188" b="15829"/>
          <a:stretch>
            <a:fillRect/>
          </a:stretch>
        </p:blipFill>
        <p:spPr bwMode="auto">
          <a:xfrm>
            <a:off x="5940152" y="836712"/>
            <a:ext cx="2483161" cy="2402116"/>
          </a:xfrm>
          <a:prstGeom prst="rect">
            <a:avLst/>
          </a:prstGeom>
          <a:noFill/>
        </p:spPr>
      </p:pic>
      <p:pic>
        <p:nvPicPr>
          <p:cNvPr id="15363" name="Picture 3" descr="C:\Users\MSI\Desktop\фото для выступления\личн\куль театр\WhatsApp Image 2023-02-25 at 19.48.28 (3).jpeg"/>
          <p:cNvPicPr>
            <a:picLocks noChangeAspect="1" noChangeArrowheads="1"/>
          </p:cNvPicPr>
          <p:nvPr/>
        </p:nvPicPr>
        <p:blipFill>
          <a:blip r:embed="rId6" cstate="print"/>
          <a:srcRect l="8333" r="6250"/>
          <a:stretch>
            <a:fillRect/>
          </a:stretch>
        </p:blipFill>
        <p:spPr bwMode="auto">
          <a:xfrm>
            <a:off x="3428992" y="3143248"/>
            <a:ext cx="2952328" cy="26009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3284984"/>
            <a:ext cx="25404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«Кокошников» -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286124"/>
            <a:ext cx="25969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«Страница 23» -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Дипломы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5715016"/>
            <a:ext cx="4468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«Время молодых» -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287053" cy="69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26064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Популяризация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здорового образа жизни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4337" name="Picture 1" descr="C:\Users\MSI\Desktop\фото для выступления\личн\спорт\WhatsApp Image 2023-02-25 at 19.48.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3514378" cy="2021048"/>
          </a:xfrm>
          <a:prstGeom prst="rect">
            <a:avLst/>
          </a:prstGeom>
          <a:noFill/>
        </p:spPr>
      </p:pic>
      <p:pic>
        <p:nvPicPr>
          <p:cNvPr id="14338" name="Picture 2" descr="C:\Users\MSI\Desktop\фото для выступления\личн\спорт\WhatsApp Image 2023-02-25 at 19.48.31.jpeg"/>
          <p:cNvPicPr>
            <a:picLocks noChangeAspect="1" noChangeArrowheads="1"/>
          </p:cNvPicPr>
          <p:nvPr/>
        </p:nvPicPr>
        <p:blipFill>
          <a:blip r:embed="rId5" cstate="print"/>
          <a:srcRect t="21329" r="6898" b="13897"/>
          <a:stretch>
            <a:fillRect/>
          </a:stretch>
        </p:blipFill>
        <p:spPr bwMode="auto">
          <a:xfrm>
            <a:off x="4860032" y="1412776"/>
            <a:ext cx="3851920" cy="2016224"/>
          </a:xfrm>
          <a:prstGeom prst="rect">
            <a:avLst/>
          </a:prstGeom>
          <a:noFill/>
        </p:spPr>
      </p:pic>
      <p:pic>
        <p:nvPicPr>
          <p:cNvPr id="14339" name="Picture 3" descr="C:\Users\MSI\Desktop\фото для выступления\личн\спорт\WhatsApp Image 2023-02-25 at 19.48.23 (2).jpeg"/>
          <p:cNvPicPr>
            <a:picLocks noChangeAspect="1" noChangeArrowheads="1"/>
          </p:cNvPicPr>
          <p:nvPr/>
        </p:nvPicPr>
        <p:blipFill>
          <a:blip r:embed="rId6" cstate="print"/>
          <a:srcRect l="3926" t="35379" r="7027" b="4673"/>
          <a:stretch>
            <a:fillRect/>
          </a:stretch>
        </p:blipFill>
        <p:spPr bwMode="auto">
          <a:xfrm>
            <a:off x="1500166" y="4071942"/>
            <a:ext cx="2495490" cy="2238602"/>
          </a:xfrm>
          <a:prstGeom prst="rect">
            <a:avLst/>
          </a:prstGeom>
          <a:noFill/>
        </p:spPr>
      </p:pic>
      <p:pic>
        <p:nvPicPr>
          <p:cNvPr id="14340" name="Picture 4" descr="C:\Users\MSI\Desktop\фото для выступления\личн\спорт\WhatsApp Image 2023-02-25 at 19.48.23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143380"/>
            <a:ext cx="3863752" cy="21461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3357562"/>
            <a:ext cx="4301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Первенство по «Пионерболу»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Диплом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357562"/>
            <a:ext cx="286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клуб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«Новое поколение»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6215082"/>
            <a:ext cx="6204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мастером спорта по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кикбоксингу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44000" cy="68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832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Популяризация профессий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3313" name="Picture 1" descr="C:\Users\MSI\Desktop\фото для выступления\личн\проф\WhatsApp Image 2023-02-25 at 19.48.25 (2).jpeg"/>
          <p:cNvPicPr>
            <a:picLocks noChangeAspect="1" noChangeArrowheads="1"/>
          </p:cNvPicPr>
          <p:nvPr/>
        </p:nvPicPr>
        <p:blipFill>
          <a:blip r:embed="rId4" cstate="print"/>
          <a:srcRect r="2911"/>
          <a:stretch>
            <a:fillRect/>
          </a:stretch>
        </p:blipFill>
        <p:spPr bwMode="auto">
          <a:xfrm>
            <a:off x="1619672" y="908720"/>
            <a:ext cx="3065908" cy="2376264"/>
          </a:xfrm>
          <a:prstGeom prst="rect">
            <a:avLst/>
          </a:prstGeom>
          <a:noFill/>
        </p:spPr>
      </p:pic>
      <p:pic>
        <p:nvPicPr>
          <p:cNvPr id="13314" name="Picture 2" descr="C:\Users\MSI\Desktop\фото для выступления\личн\проф\WhatsApp Image 2023-02-25 at 19.48.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08720"/>
            <a:ext cx="3145217" cy="2366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99792" y="3356992"/>
            <a:ext cx="464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 МВД по Каменскому району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MSI\Desktop\фото для выступления\личн\проф\WhatsApp Image 2023-02-25 at 19.48.25 (3).jpeg"/>
          <p:cNvPicPr>
            <a:picLocks noChangeAspect="1" noChangeArrowheads="1"/>
          </p:cNvPicPr>
          <p:nvPr/>
        </p:nvPicPr>
        <p:blipFill>
          <a:blip r:embed="rId6" cstate="print"/>
          <a:srcRect t="13939" b="4752"/>
          <a:stretch>
            <a:fillRect/>
          </a:stretch>
        </p:blipFill>
        <p:spPr bwMode="auto">
          <a:xfrm>
            <a:off x="3203848" y="3933056"/>
            <a:ext cx="3295295" cy="20162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6021288"/>
            <a:ext cx="529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Каменский педагогический колледж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11760" y="404664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школу постепенно возвращается наставничество,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мы надеемся, что оно вернется в полном объеме»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23065" t="12422" r="38580" b="15719"/>
          <a:stretch>
            <a:fillRect/>
          </a:stretch>
        </p:blipFill>
        <p:spPr bwMode="auto">
          <a:xfrm>
            <a:off x="2699792" y="2132856"/>
            <a:ext cx="4209016" cy="44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Наставничество – не инновация, а устоявшийся, традиционный метод в образовании и воспитании.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331640" y="753670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Наставничество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помощь, поддержка,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сторон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6494" t="6782" r="5195" b="5046"/>
          <a:stretch>
            <a:fillRect/>
          </a:stretch>
        </p:blipFill>
        <p:spPr bwMode="auto">
          <a:xfrm>
            <a:off x="2051720" y="2060848"/>
            <a:ext cx="5627702" cy="43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547664" y="383758"/>
            <a:ext cx="669674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Арьяева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В. Информационное взаимодействие в современной школе: опыт диалога. Монография.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Ведерникова Л. В. Педагогическая поддержка саморазвития педагога.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Национальный проект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Щипунова Н. Н. Организация наставничества в школе с молодыми педагогами // Молодой ученый.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https://moluch.ru/archive/110/26995/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691680" y="620688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7" name="Picture 3" descr="https://dou313.ru/asp/albom/photo/19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6467872" cy="474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3688" y="476672"/>
            <a:ext cx="6061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Наставниками могут быть: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2849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348880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348880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узкого спектра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3356992"/>
            <a:ext cx="27363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</a:t>
            </a:r>
            <a:endParaRPr lang="ru-RU" sz="32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355976" y="1340768"/>
            <a:ext cx="360040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003044">
            <a:off x="5907941" y="4279122"/>
            <a:ext cx="640485" cy="3027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355623">
            <a:off x="2504975" y="4321391"/>
            <a:ext cx="640485" cy="3027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4259140" y="4461940"/>
            <a:ext cx="640485" cy="3027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31640" y="4797152"/>
            <a:ext cx="194421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РДДМ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5301208"/>
            <a:ext cx="2448272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Ученическое самоуправление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4797152"/>
            <a:ext cx="194421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Волонтёры</a:t>
            </a:r>
            <a:endParaRPr lang="ru-RU" sz="2400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2627784" y="1196752"/>
            <a:ext cx="3406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156176" y="1124744"/>
            <a:ext cx="3406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 l="12399" t="33433" r="64039" b="42116"/>
          <a:stretch>
            <a:fillRect/>
          </a:stretch>
        </p:blipFill>
        <p:spPr bwMode="auto">
          <a:xfrm>
            <a:off x="3707904" y="260648"/>
            <a:ext cx="2054028" cy="283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 l="33626" t="10454" r="37468" b="18672"/>
          <a:stretch>
            <a:fillRect/>
          </a:stretch>
        </p:blipFill>
        <p:spPr bwMode="auto">
          <a:xfrm>
            <a:off x="6156176" y="3356992"/>
            <a:ext cx="1440160" cy="19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 l="33880" t="9641" r="37771" b="17516"/>
          <a:stretch>
            <a:fillRect/>
          </a:stretch>
        </p:blipFill>
        <p:spPr bwMode="auto">
          <a:xfrm>
            <a:off x="6948264" y="1844824"/>
            <a:ext cx="1440160" cy="208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 l="33880" t="9641" r="37771" b="18500"/>
          <a:stretch>
            <a:fillRect/>
          </a:stretch>
        </p:blipFill>
        <p:spPr bwMode="auto">
          <a:xfrm>
            <a:off x="7380312" y="332656"/>
            <a:ext cx="1365193" cy="1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 l="18315" t="10626" r="20539" b="13579"/>
          <a:stretch>
            <a:fillRect/>
          </a:stretch>
        </p:blipFill>
        <p:spPr bwMode="auto">
          <a:xfrm>
            <a:off x="3707904" y="5013176"/>
            <a:ext cx="2304256" cy="16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/>
          <a:srcRect l="33880" t="10625" r="37215" b="18500"/>
          <a:stretch>
            <a:fillRect/>
          </a:stretch>
        </p:blipFill>
        <p:spPr bwMode="auto">
          <a:xfrm>
            <a:off x="2051720" y="3501008"/>
            <a:ext cx="1440160" cy="199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0" cstate="print"/>
          <a:srcRect l="34435" t="10626" r="37771" b="17516"/>
          <a:stretch>
            <a:fillRect/>
          </a:stretch>
        </p:blipFill>
        <p:spPr bwMode="auto">
          <a:xfrm>
            <a:off x="1619672" y="1916832"/>
            <a:ext cx="1440160" cy="21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1" cstate="print"/>
          <a:srcRect l="34435" t="10626" r="37771" b="18500"/>
          <a:stretch>
            <a:fillRect/>
          </a:stretch>
        </p:blipFill>
        <p:spPr bwMode="auto">
          <a:xfrm>
            <a:off x="971601" y="404664"/>
            <a:ext cx="1440160" cy="20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19872" y="299695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Советник директора по воспитанию и взаимодействию с детскими общественными объединениями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331640" y="332656"/>
            <a:ext cx="75973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Советник: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разработке и реализации рабочей программы и плана воспитательной работы с учетом содержания деятельности РДДМ;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вовлекает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 в творческую деятельность;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отдых и занятость обучающихся в каникулярный период;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участвует в педагогических, методических советах, в родительских собраниях;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Координирует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различных детских общественных объединений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организует ДЕД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Всероссийского календаря образовательных событий;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оказывает содействие в формировании актива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оказывает содействие в создании и деятельности первичного отделения РДДМ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0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979712" y="527775"/>
            <a:ext cx="5508104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аправления деятельности РДДМ: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Военно-патриотическое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«Гражданская активность»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Информационно-медийное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«Личностное развитие»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Рисунок 1" descr="военно-патриотическое рдш"/>
          <p:cNvPicPr>
            <a:picLocks noChangeAspect="1" noChangeArrowheads="1"/>
          </p:cNvPicPr>
          <p:nvPr/>
        </p:nvPicPr>
        <p:blipFill>
          <a:blip r:embed="rId3" cstate="print"/>
          <a:srcRect l="17788" r="15507"/>
          <a:stretch>
            <a:fillRect/>
          </a:stretch>
        </p:blipFill>
        <p:spPr bwMode="auto">
          <a:xfrm>
            <a:off x="6084168" y="1412776"/>
            <a:ext cx="1080120" cy="1438275"/>
          </a:xfrm>
          <a:prstGeom prst="rect">
            <a:avLst/>
          </a:prstGeom>
          <a:noFill/>
        </p:spPr>
      </p:pic>
      <p:pic>
        <p:nvPicPr>
          <p:cNvPr id="8" name="Рисунок 7" descr="гражданская позиция РДШ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204864"/>
            <a:ext cx="11452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едиа РДШ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01008"/>
            <a:ext cx="936104" cy="9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ичн.развитие-700x55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725144"/>
            <a:ext cx="994420" cy="7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военно-патриотическое рдш"/>
          <p:cNvPicPr>
            <a:picLocks noChangeAspect="1" noChangeArrowheads="1"/>
          </p:cNvPicPr>
          <p:nvPr/>
        </p:nvPicPr>
        <p:blipFill>
          <a:blip r:embed="rId3" cstate="print"/>
          <a:srcRect l="17788" t="7380" r="15507" b="3964"/>
          <a:stretch>
            <a:fillRect/>
          </a:stretch>
        </p:blipFill>
        <p:spPr bwMode="auto">
          <a:xfrm rot="240910">
            <a:off x="6322022" y="3926967"/>
            <a:ext cx="2142459" cy="2529221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03648" y="610236"/>
            <a:ext cx="734481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Военно-патриотическое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включает в себя: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Работу военно-патриотических клубов и вовлечение в неё детей.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Проведение семинаров, мастер-классов, встреч с интересными людьми и Героями России.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MSI\Desktop\фото для выступления\военно патр\WhatsApp Image 2023-02-25 at 19.48.30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02844" y="165508"/>
            <a:ext cx="2329998" cy="3096343"/>
          </a:xfrm>
          <a:prstGeom prst="rect">
            <a:avLst/>
          </a:prstGeom>
          <a:noFill/>
        </p:spPr>
      </p:pic>
      <p:pic>
        <p:nvPicPr>
          <p:cNvPr id="1028" name="Picture 4" descr="C:\Users\MSI\Desktop\фото для выступления\военно патр\WhatsApp Image 2023-02-25 at 19.48.3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12976"/>
            <a:ext cx="3696641" cy="2781722"/>
          </a:xfrm>
          <a:prstGeom prst="rect">
            <a:avLst/>
          </a:prstGeom>
          <a:noFill/>
        </p:spPr>
      </p:pic>
      <p:pic>
        <p:nvPicPr>
          <p:cNvPr id="1029" name="Picture 5" descr="C:\Users\MSI\Desktop\фото для выступления\военно патр\WhatsApp Image 2023-02-25 at 19.48.3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212976"/>
            <a:ext cx="3696641" cy="27817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620688"/>
            <a:ext cx="36044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юнармейцев МБОУ «СОЩ№9» «Монолит»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495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738" t="24235" r="20236" b="15719"/>
          <a:stretch>
            <a:fillRect/>
          </a:stretch>
        </p:blipFill>
        <p:spPr bwMode="auto">
          <a:xfrm>
            <a:off x="37475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SI\Desktop\фото для выступления\военно патр\WhatsApp Image 2023-02-25 at 18.39.50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4664"/>
            <a:ext cx="4210434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645024"/>
            <a:ext cx="3778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«Патриотической песни»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SI\Desktop\фото для выступления\военно патр\WhatsApp Image 2023-02-25 at 18.39.47 (2).jpeg"/>
          <p:cNvPicPr>
            <a:picLocks noChangeAspect="1" noChangeArrowheads="1"/>
          </p:cNvPicPr>
          <p:nvPr/>
        </p:nvPicPr>
        <p:blipFill>
          <a:blip r:embed="rId5" cstate="print"/>
          <a:srcRect t="17384"/>
          <a:stretch>
            <a:fillRect/>
          </a:stretch>
        </p:blipFill>
        <p:spPr bwMode="auto">
          <a:xfrm>
            <a:off x="5724128" y="2996952"/>
            <a:ext cx="3096344" cy="34221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1628800"/>
            <a:ext cx="2584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стихов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«Память сердца»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482</Words>
  <Application>Microsoft Office PowerPoint</Application>
  <PresentationFormat>Экран (4:3)</PresentationFormat>
  <Paragraphs>125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MSI</dc:creator>
  <cp:lastModifiedBy>библиотека</cp:lastModifiedBy>
  <cp:revision>58</cp:revision>
  <dcterms:created xsi:type="dcterms:W3CDTF">2021-10-05T13:02:08Z</dcterms:created>
  <dcterms:modified xsi:type="dcterms:W3CDTF">2023-03-21T09:21:43Z</dcterms:modified>
</cp:coreProperties>
</file>